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59" r:id="rId3"/>
    <p:sldId id="270" r:id="rId4"/>
    <p:sldId id="266" r:id="rId5"/>
    <p:sldId id="267" r:id="rId6"/>
    <p:sldId id="26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5EA23-EAC6-484A-A189-8827B799EACB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62A537-1617-4DA7-9FF4-00B324F52A6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5EA23-EAC6-484A-A189-8827B799EACB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62A537-1617-4DA7-9FF4-00B324F52A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5EA23-EAC6-484A-A189-8827B799EACB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62A537-1617-4DA7-9FF4-00B324F52A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5EA23-EAC6-484A-A189-8827B799EACB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62A537-1617-4DA7-9FF4-00B324F52A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5EA23-EAC6-484A-A189-8827B799EACB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62A537-1617-4DA7-9FF4-00B324F52A6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5EA23-EAC6-484A-A189-8827B799EACB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62A537-1617-4DA7-9FF4-00B324F52A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5EA23-EAC6-484A-A189-8827B799EACB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62A537-1617-4DA7-9FF4-00B324F52A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5EA23-EAC6-484A-A189-8827B799EACB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62A537-1617-4DA7-9FF4-00B324F52A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5EA23-EAC6-484A-A189-8827B799EACB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62A537-1617-4DA7-9FF4-00B324F52A6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5EA23-EAC6-484A-A189-8827B799EACB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62A537-1617-4DA7-9FF4-00B324F52A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5EA23-EAC6-484A-A189-8827B799EACB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B62A537-1617-4DA7-9FF4-00B324F52A6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315EA23-EAC6-484A-A189-8827B799EACB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B62A537-1617-4DA7-9FF4-00B324F52A6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>
                <a:effectLst/>
                <a:latin typeface="Times New Roman" pitchFamily="18" charset="0"/>
                <a:cs typeface="Times New Roman" pitchFamily="18" charset="0"/>
              </a:rPr>
              <a:t>МУНИЦИПАЛЬНОЕ КАЗЁННОЕ ДОШКОЛЬНОЕ ОБРАЗОВАТЕЛЬНОЕ УЧРЕЖДЕНИЕ </a:t>
            </a:r>
            <a:r>
              <a:rPr lang="ru-RU" sz="2200" b="1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effectLst/>
                <a:latin typeface="Times New Roman" pitchFamily="18" charset="0"/>
                <a:cs typeface="Times New Roman" pitchFamily="18" charset="0"/>
              </a:rPr>
              <a:t>ДЕТСКИЙ </a:t>
            </a:r>
            <a:r>
              <a:rPr lang="ru-RU" sz="2200" b="1" dirty="0">
                <a:effectLst/>
                <a:latin typeface="Times New Roman" pitchFamily="18" charset="0"/>
                <a:cs typeface="Times New Roman" pitchFamily="18" charset="0"/>
              </a:rPr>
              <a:t>САД № 8 «БУРАТИНО»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284984"/>
            <a:ext cx="8227640" cy="1752600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Краткая презентация к </a:t>
            </a:r>
            <a:b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образовательной программе </a:t>
            </a:r>
          </a:p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дошкольного образования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74904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88640"/>
            <a:ext cx="7848872" cy="7272808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Образовательная программа дошкольной образовательной организации - это нормативно-управленческий документ дошкольного учреждения, характеризующий специфику содержания образования, особенности организации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воспитательно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-образовательного процесса, характер оказываемых образовательных услуг и созданный для социализации и индивидуализации развития личности детей, посещающих дошкольное образовательное учреждение. 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     Образовательная программа определяет цель, задачи,  а также комплекс основных характеристик дошкольного образования: объем, содержание и планируемые результаты в виде целевых ориентиров дошкольного образования, и обеспечивает построение целостного педагогического процесса, направленного на полноценное всестороннее развитие ребенка - физическое, социально-коммуникативное, познавательное, речевое, художественно-эстетическое - во взаимосвязи.</a:t>
            </a:r>
            <a:r>
              <a:rPr lang="ru-RU" sz="1800" dirty="0"/>
              <a:t> 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     Образовательная программа дошкольного образования (далее – Программа) разработана в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МКДОУ д/с № 8 (далее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– ДОО) в соответствии с ФГОС ДО и ФОП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ДО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ОП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ДО принята на заседании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Совета Учреждения.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Протокол №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«02» сентября 2024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года.</a:t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ОП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МКДОУ д/с № 8 опубликована 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на официальном сайте: 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http://detsadmamakan.uobodaibo.ru/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974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Программа ДОУ, в соответствии с ФОП и ФГОС ДО, включает в себя три основных раздела, в каждом из которых отражается обязательная часть и часть, формируемая участниками образовательных отношений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b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5007936"/>
          </a:xfrm>
        </p:spPr>
        <p:txBody>
          <a:bodyPr>
            <a:normAutofit fontScale="32500" lnSpcReduction="20000"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1092200" algn="l"/>
                <a:tab pos="1574800" algn="l"/>
                <a:tab pos="2578100" algn="l"/>
                <a:tab pos="3689350" algn="l"/>
                <a:tab pos="4395788" algn="l"/>
                <a:tab pos="5335588" algn="l"/>
              </a:tabLst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450850" algn="just" fontAlgn="base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92200" algn="l"/>
                <a:tab pos="1574800" algn="l"/>
                <a:tab pos="2578100" algn="l"/>
                <a:tab pos="3689350" algn="l"/>
                <a:tab pos="4395788" algn="l"/>
                <a:tab pos="5335588" algn="l"/>
              </a:tabLst>
            </a:pPr>
            <a:r>
              <a:rPr lang="ru-RU" sz="6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Целевой раздел</a:t>
            </a:r>
            <a:r>
              <a:rPr lang="ru-RU" sz="6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определяет общее назначение, цели, задачи и планируемые результаты реализации основной образовательной программы, конкретизированные в соответствии с требованиями Стандарта и учитывающие региональные, национальные и этнокультурные особенности, а также способы определения достижения этих целей и результатов.</a:t>
            </a:r>
          </a:p>
          <a:p>
            <a:pPr marL="0" lvl="0" indent="450850" algn="just" fontAlgn="base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92200" algn="l"/>
                <a:tab pos="1574800" algn="l"/>
                <a:tab pos="2578100" algn="l"/>
                <a:tab pos="3689350" algn="l"/>
                <a:tab pos="4395788" algn="l"/>
                <a:tab pos="5335588" algn="l"/>
              </a:tabLst>
            </a:pPr>
            <a:endParaRPr lang="ru-RU" sz="6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92200" algn="l"/>
                <a:tab pos="1574800" algn="l"/>
                <a:tab pos="2578100" algn="l"/>
                <a:tab pos="3689350" algn="l"/>
                <a:tab pos="4395788" algn="l"/>
                <a:tab pos="5335588" algn="l"/>
              </a:tabLst>
            </a:pPr>
            <a:r>
              <a:rPr lang="ru-RU" sz="6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Содержательный раздел</a:t>
            </a:r>
            <a:r>
              <a:rPr lang="ru-RU" sz="6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определяет общее содержание и включает образовательные программы, ориентированные на достижение личностных результатов.</a:t>
            </a:r>
          </a:p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92200" algn="l"/>
                <a:tab pos="1574800" algn="l"/>
                <a:tab pos="2578100" algn="l"/>
                <a:tab pos="3689350" algn="l"/>
                <a:tab pos="4395788" algn="l"/>
                <a:tab pos="5335588" algn="l"/>
              </a:tabLst>
            </a:pPr>
            <a:endParaRPr lang="ru-RU" sz="6800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450850" algn="just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092200" algn="l"/>
                <a:tab pos="1574800" algn="l"/>
                <a:tab pos="2578100" algn="l"/>
                <a:tab pos="3689350" algn="l"/>
                <a:tab pos="4395788" algn="l"/>
                <a:tab pos="5335588" algn="l"/>
              </a:tabLst>
            </a:pPr>
            <a:r>
              <a:rPr lang="ru-RU" sz="6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Организационный  раздел</a:t>
            </a:r>
            <a:r>
              <a:rPr lang="ru-RU" sz="68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устанавливает  общие  рамки  организации  образовательного процесса, а также механизм реализации компонентов основной образовательной программы.</a:t>
            </a:r>
            <a:endParaRPr lang="ru-RU" sz="6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653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165446"/>
          </a:xfrm>
        </p:spPr>
        <p:txBody>
          <a:bodyPr>
            <a:normAutofit/>
          </a:bodyPr>
          <a:lstStyle/>
          <a:p>
            <a:pPr lvl="0" indent="450850" fontAlgn="base">
              <a:spcAft>
                <a:spcPct val="0"/>
              </a:spcAft>
            </a:pPr>
            <a:r>
              <a:rPr lang="ru-RU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Особенности взаимодействия педагогического коллектива </a:t>
            </a:r>
            <a:br>
              <a:rPr lang="ru-RU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семьями воспитанников</a:t>
            </a:r>
            <a:br>
              <a:rPr lang="ru-RU" sz="20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Главными целями взаимодействия педагогического коллектива ДОО с семьями воспитанников являются:</a:t>
            </a:r>
            <a:b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обеспечение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раннего и дошкольного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возраста;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обеспечение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единства подходов к воспитанию и обучению детей в условиях ДОУ и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семьи;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повышение 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воспитательного потенциала </a:t>
            </a:r>
            <a:r>
              <a:rPr lang="ru-RU" sz="2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семьи.</a:t>
            </a: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Эта деятельность должна дополнять, поддерживать и тактично направлять воспитательные действия родителей (законных представителей) детей раннего и дошкольного возрастов.</a:t>
            </a:r>
            <a:r>
              <a:rPr lang="ru-RU" sz="4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4400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6277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548822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Кадровые условия реализации программы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980728"/>
            <a:ext cx="7406640" cy="7200800"/>
          </a:xfrm>
        </p:spPr>
        <p:txBody>
          <a:bodyPr>
            <a:noAutofit/>
          </a:bodyPr>
          <a:lstStyle/>
          <a:p>
            <a:pPr marL="109728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Реализация Программы обеспечивается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административно-управленческими,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педагогическими,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учебно-вспомогательными,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 также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иными работниками, выполняющими вспомогательные функции (п.34.4 ФОП ДО). </a:t>
            </a:r>
          </a:p>
          <a:p>
            <a:pPr marL="109728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Наименование должностей работников детского сада соответствует номенклатуре должностей педагогических работников организаций, осуществляющих образовательную деятельность, должностей руководителей образовательных организаций, утвержденной постановлением Правительства Российской Федерации от 21 февраля 2022 г. № 225 (Собрание законодательства Российской Федерации, 2022, № 9, ст. 1341)</a:t>
            </a:r>
          </a:p>
          <a:p>
            <a:pPr marL="109728"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Детский сад укомплектован квалифицированными кадрами, в том числе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административно-управленческими (1), педагогическими (</a:t>
            </a:r>
            <a:r>
              <a:rPr lang="ru-RU" sz="160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) 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учебно-вспомогательными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(8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) работниками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109728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Педагогические работники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МКДОУ д/с № 8: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1. Воспитатель (включая старшего) – 6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человек.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2. Музыкальный руководитель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 человек.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3. Инструктор по физической культуре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 человек.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Учитель-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огопед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– 1 человек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109728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Из 8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педагогов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имеют высшее образование,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среднее специальное образование,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 педагог является студентом профильного учебного заведения.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129992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476814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Материально-техническое обеспечение программы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908720"/>
            <a:ext cx="7406640" cy="5688632"/>
          </a:xfrm>
        </p:spPr>
        <p:txBody>
          <a:bodyPr>
            <a:normAutofit fontScale="40000" lnSpcReduction="20000"/>
          </a:bodyPr>
          <a:lstStyle/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МКДОУ д/с № 8  имеет необходимое оснащение и оборудование для всех видов воспитательной и образовательной деятельности обучающихся (в </a:t>
            </a:r>
            <a:r>
              <a:rPr lang="ru-RU" sz="4500" dirty="0" err="1">
                <a:latin typeface="Times New Roman" pitchFamily="18" charset="0"/>
                <a:cs typeface="Times New Roman" pitchFamily="18" charset="0"/>
              </a:rPr>
              <a:t>т.ч</a:t>
            </a:r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. детей с ОВЗ и детей-инвалидов), педагогической, административной и хозяйственной деятельности: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1) помещения для занятий и проектов, обеспечивающие образование детей через игру, общение, познавательно-исследовательскую деятельность и другие формы активности ребёнка с участием взрослых и других детей;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2) оснащение РППС, включающей средства обучения и воспитания, подобранные в соответствии с возрастными и индивидуальными особенностями детей дошкольного возраста, содержания Федеральной программы;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3) мебель, техническое оборудование, спортивный и хозяйственный инвентарь, инвентарь для художественного, театрального, музыкального творчества, музыкальные инструменты;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4) административные помещения, методический кабинет;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5) помещения для занятий специалистов (учитель-логопед);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6) помещения, обеспечивающие охрану и укрепление физического и психологического здоровья;</a:t>
            </a:r>
          </a:p>
          <a:p>
            <a:r>
              <a:rPr lang="ru-RU" sz="4500" dirty="0">
                <a:latin typeface="Times New Roman" pitchFamily="18" charset="0"/>
                <a:cs typeface="Times New Roman" pitchFamily="18" charset="0"/>
              </a:rPr>
              <a:t>7) оформленная территория и оборудованные участки для прогулки МКДОУ д/с № 8.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2930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84</TotalTime>
  <Words>452</Words>
  <Application>Microsoft Office PowerPoint</Application>
  <PresentationFormat>Экран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МУНИЦИПАЛЬНОЕ КАЗЁННОЕ ДОШКОЛЬНОЕ ОБРАЗОВАТЕЛЬНОЕ УЧРЕЖДЕНИЕ  ДЕТСКИЙ САД № 8 «БУРАТИНО» </vt:lpstr>
      <vt:lpstr>   Образовательная программа дошкольной образовательной организации - это нормативно-управленческий документ дошкольного учреждения, характеризующий специфику содержания образования, особенности организации воспитательно-образовательного процесса, характер оказываемых образовательных услуг и созданный для социализации и индивидуализации развития личности детей, посещающих дошкольное образовательное учреждение.         Образовательная программа определяет цель, задачи,  а также комплекс основных характеристик дошкольного образования: объем, содержание и планируемые результаты в виде целевых ориентиров дошкольного образования, и обеспечивает построение целостного педагогического процесса, направленного на полноценное всестороннее развитие ребенка - физическое, социально-коммуникативное, познавательное, речевое, художественно-эстетическое - во взаимосвязи.         Образовательная программа дошкольного образования (далее – Программа) разработана в МКДОУ д/с № 8 (далее – ДОО) в соответствии с ФГОС ДО и ФОП ДО.   ОП ДО принята на заседании Совета Учреждения. Протокол № 4 от «02» сентября 2024 года.  ОП ДО МКДОУ д/с № 8 опубликована  на официальном сайте: http://detsadmamakan.uobodaibo.ru/   </vt:lpstr>
      <vt:lpstr>Программа ДОУ, в соответствии с ФОП и ФГОС ДО, включает в себя три основных раздела, в каждом из которых отражается обязательная часть и часть, формируемая участниками образовательных отношений. </vt:lpstr>
      <vt:lpstr>Особенности взаимодействия педагогического коллектива  с семьями воспитанников   Главными целями взаимодействия педагогического коллектива ДОО с семьями воспитанников являются:      - 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раннего и дошкольного возраста;      - обеспечение единства подходов к воспитанию и обучению детей в условиях ДОУ и семьи;      - повышение воспитательного потенциала семьи.       Эта деятельность должна дополнять, поддерживать и тактично направлять воспитательные действия родителей (законных представителей) детей раннего и дошкольного возрастов. </vt:lpstr>
      <vt:lpstr>Кадровые условия реализации программы</vt:lpstr>
      <vt:lpstr>Материально-техническое обеспечение программы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10</cp:revision>
  <dcterms:created xsi:type="dcterms:W3CDTF">2023-10-07T05:40:36Z</dcterms:created>
  <dcterms:modified xsi:type="dcterms:W3CDTF">2024-10-28T06:01:41Z</dcterms:modified>
</cp:coreProperties>
</file>